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459" r:id="rId2"/>
    <p:sldId id="518" r:id="rId3"/>
    <p:sldId id="520" r:id="rId4"/>
    <p:sldId id="521" r:id="rId5"/>
    <p:sldId id="522" r:id="rId6"/>
    <p:sldId id="446" r:id="rId7"/>
    <p:sldId id="338" r:id="rId8"/>
    <p:sldId id="339" r:id="rId9"/>
    <p:sldId id="351" r:id="rId10"/>
    <p:sldId id="392" r:id="rId11"/>
    <p:sldId id="393" r:id="rId12"/>
    <p:sldId id="394" r:id="rId13"/>
    <p:sldId id="805" r:id="rId14"/>
    <p:sldId id="809" r:id="rId15"/>
    <p:sldId id="810" r:id="rId16"/>
    <p:sldId id="811" r:id="rId17"/>
    <p:sldId id="812" r:id="rId18"/>
    <p:sldId id="523" r:id="rId19"/>
    <p:sldId id="524" r:id="rId20"/>
    <p:sldId id="758" r:id="rId21"/>
    <p:sldId id="813" r:id="rId22"/>
    <p:sldId id="814" r:id="rId23"/>
    <p:sldId id="815" r:id="rId24"/>
    <p:sldId id="816" r:id="rId25"/>
    <p:sldId id="817" r:id="rId26"/>
    <p:sldId id="818" r:id="rId27"/>
    <p:sldId id="819" r:id="rId28"/>
    <p:sldId id="820" r:id="rId29"/>
    <p:sldId id="821" r:id="rId30"/>
    <p:sldId id="822" r:id="rId31"/>
    <p:sldId id="605" r:id="rId32"/>
    <p:sldId id="540" r:id="rId33"/>
    <p:sldId id="763" r:id="rId34"/>
    <p:sldId id="807" r:id="rId35"/>
    <p:sldId id="761" r:id="rId36"/>
    <p:sldId id="759" r:id="rId37"/>
    <p:sldId id="776" r:id="rId38"/>
    <p:sldId id="79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>
      <p:cViewPr varScale="1">
        <p:scale>
          <a:sx n="97" d="100"/>
          <a:sy n="97" d="100"/>
        </p:scale>
        <p:origin x="174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12-02-2023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Our God is the Lion, the Lion of Judah</a:t>
            </a: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He's roaring with power</a:t>
            </a: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And fighting our battles</a:t>
            </a: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And every knee will bow before Him</a:t>
            </a:r>
            <a:br>
              <a:rPr lang="en-GB" sz="3700" dirty="0">
                <a:solidFill>
                  <a:schemeClr val="bg1"/>
                </a:solidFill>
              </a:rPr>
            </a:b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Our God is the Lamb, the Lamb that was slain</a:t>
            </a: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For the sins of the world</a:t>
            </a: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His blood breaks the chains</a:t>
            </a: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And every knee will bow before the Lion and the Lamb</a:t>
            </a: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Every knee will bow before Him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16632"/>
            <a:ext cx="8640960" cy="6480720"/>
          </a:xfrm>
        </p:spPr>
        <p:txBody>
          <a:bodyPr>
            <a:noAutofit/>
          </a:bodyPr>
          <a:lstStyle/>
          <a:p>
            <a:endParaRPr lang="en-GB" sz="4800" dirty="0">
              <a:solidFill>
                <a:schemeClr val="bg1"/>
              </a:solidFill>
            </a:endParaRPr>
          </a:p>
          <a:p>
            <a:endParaRPr lang="en-GB" sz="4800" dirty="0">
              <a:solidFill>
                <a:schemeClr val="bg1"/>
              </a:solidFill>
            </a:endParaRPr>
          </a:p>
          <a:p>
            <a:endParaRPr lang="en-GB" sz="48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Who can stop the Lord Almighty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Who can stop the Lord (Almighty)</a:t>
            </a:r>
            <a:br>
              <a:rPr lang="en-GB" sz="4400" dirty="0">
                <a:solidFill>
                  <a:schemeClr val="bg1"/>
                </a:solidFill>
              </a:rPr>
            </a:br>
            <a:endParaRPr lang="en-GB" sz="4400" dirty="0">
              <a:solidFill>
                <a:schemeClr val="bg1"/>
              </a:solidFill>
            </a:endParaRPr>
          </a:p>
          <a:p>
            <a:endParaRPr lang="en-GB" sz="4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Our God is the Lion, the Lion of Judah</a:t>
            </a: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He's roaring with power</a:t>
            </a: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And fighting our battles</a:t>
            </a: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And every knee will bow before Him</a:t>
            </a:r>
            <a:br>
              <a:rPr lang="en-GB" sz="3700" dirty="0">
                <a:solidFill>
                  <a:schemeClr val="bg1"/>
                </a:solidFill>
              </a:rPr>
            </a:b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Our God is the Lamb, the Lamb that was slain</a:t>
            </a: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For the sins of the world</a:t>
            </a: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His blood breaks the chains</a:t>
            </a: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And every knee will bow before the Lion and the Lamb</a:t>
            </a: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Every knee will bow before Him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The Stand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4705248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Joel Houston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2005 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013349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stood before creation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Eternity in Your hand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spoke the earth into motion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soul now to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730886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stood before my failure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carried the cross for my shame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sin weighed upon Your shoulders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soul now to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323047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 what can I say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what can I do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offer this heart O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Completely to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818077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 I'll walk upon salvation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Spirit alive in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life to declare Your promise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soul now to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4242910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 I'll 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arms high and heart abandoned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awe of the One who gave it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I'll 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soul Lord to You surrendered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I am is Yours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746583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Holy, Holy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1540719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Nathan </a:t>
            </a:r>
            <a:r>
              <a:rPr lang="en-GB" sz="1200" dirty="0" err="1">
                <a:solidFill>
                  <a:schemeClr val="bg1"/>
                </a:solidFill>
              </a:rPr>
              <a:t>Fellingham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1995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King Of Kings Majesty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1581778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Jarrod Cooper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1996 Sovereign Lifestyle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344117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King of kings majesty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of heaven living in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Gentle Saviour closest friend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Strong </a:t>
            </a:r>
            <a:r>
              <a:rPr lang="en-GB" sz="4000" dirty="0" err="1">
                <a:solidFill>
                  <a:schemeClr val="bg1"/>
                </a:solidFill>
              </a:rPr>
              <a:t>deliv'rer</a:t>
            </a:r>
            <a:r>
              <a:rPr lang="en-GB" sz="4000" dirty="0">
                <a:solidFill>
                  <a:schemeClr val="bg1"/>
                </a:solidFill>
              </a:rPr>
              <a:t> beginning and end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within me falls at Your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00358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majesty I can but bow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lay my all before You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royal robes I don't deserve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live to serve Your majesty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590802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Earth and </a:t>
            </a:r>
            <a:r>
              <a:rPr lang="en-GB" sz="4000" dirty="0" err="1">
                <a:solidFill>
                  <a:schemeClr val="bg1"/>
                </a:solidFill>
              </a:rPr>
              <a:t>heav'n</a:t>
            </a:r>
            <a:r>
              <a:rPr lang="en-GB" sz="4000" dirty="0">
                <a:solidFill>
                  <a:schemeClr val="bg1"/>
                </a:solidFill>
              </a:rPr>
              <a:t> worship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Love eternal faithful and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bought the nations ransomed souls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Brought this sinner near to Your throne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within me cries out in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661379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Because He Lives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16880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Gloria Gaither | William J. Gaither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1971 Hanna Street Music (Admin. by Gaither Copyright Management)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944298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Because He lives I can face tomorrow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He lives all fear is gone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I know He holds the future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life is worth the living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Just because He lives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192806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God sent His Son they called Him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came to love heal and forgive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bled and died to buy my pardon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 empty grave is there to prove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</a:t>
            </a:r>
            <a:r>
              <a:rPr lang="en-GB" sz="4000" dirty="0" err="1">
                <a:solidFill>
                  <a:schemeClr val="bg1"/>
                </a:solidFill>
              </a:rPr>
              <a:t>Savior</a:t>
            </a:r>
            <a:r>
              <a:rPr lang="en-GB" sz="4000" dirty="0">
                <a:solidFill>
                  <a:schemeClr val="bg1"/>
                </a:solidFill>
              </a:rPr>
              <a:t> lives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337383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Because He lives I can face tomorrow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He lives all fear is gone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I know He holds the future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life is worth the living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Just because He lives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2680165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sweet to hold our new born baby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feel the pride and joy he gives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greater still the calm assurance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child can face uncertain days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Christ lives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034725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is the Lord God Almighty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is the Lord God Almighty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was and is and is to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was and is and is to come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then one day I'll cross that river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I'll fight life's final war with pain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then as death gives way to </a:t>
            </a:r>
            <a:r>
              <a:rPr lang="en-GB" sz="4000" dirty="0" err="1">
                <a:solidFill>
                  <a:schemeClr val="bg1"/>
                </a:solidFill>
              </a:rPr>
              <a:t>vict'ry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I'll see the lights of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I'll know He reigns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292213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0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A169F-C27F-5CBF-5A1A-0E3C97736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" r="12416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38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F080DD-9A55-9387-699C-C853F1D6DE70}"/>
              </a:ext>
            </a:extLst>
          </p:cNvPr>
          <p:cNvSpPr txBox="1"/>
          <p:nvPr/>
        </p:nvSpPr>
        <p:spPr>
          <a:xfrm>
            <a:off x="323528" y="620688"/>
            <a:ext cx="813690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Want to grow in the prophetic gift? Hear about what might be saying to his church? A great mix of prophets, teachers and apostles speaking at this RM event. 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 err="1">
                <a:solidFill>
                  <a:schemeClr val="bg1"/>
                </a:solidFill>
              </a:rPr>
              <a:t>Idayat</a:t>
            </a:r>
            <a:r>
              <a:rPr lang="en-GB" sz="3600" dirty="0">
                <a:solidFill>
                  <a:schemeClr val="bg1"/>
                </a:solidFill>
              </a:rPr>
              <a:t> (</a:t>
            </a:r>
            <a:r>
              <a:rPr lang="en-GB" sz="3600" dirty="0" err="1">
                <a:solidFill>
                  <a:schemeClr val="bg1"/>
                </a:solidFill>
              </a:rPr>
              <a:t>Bisi</a:t>
            </a:r>
            <a:r>
              <a:rPr lang="en-GB" sz="3600" dirty="0">
                <a:solidFill>
                  <a:schemeClr val="bg1"/>
                </a:solidFill>
              </a:rPr>
              <a:t>) is coordinating to take a group up there or can meet you up there in Cambridge. 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Book in or get in touch with </a:t>
            </a:r>
            <a:r>
              <a:rPr lang="en-GB" sz="3600" dirty="0" err="1">
                <a:solidFill>
                  <a:schemeClr val="bg1"/>
                </a:solidFill>
              </a:rPr>
              <a:t>Idayat</a:t>
            </a:r>
            <a:r>
              <a:rPr lang="en-GB" sz="3600" dirty="0">
                <a:solidFill>
                  <a:schemeClr val="bg1"/>
                </a:solidFill>
              </a:rPr>
              <a:t> for more info. 07863 226079</a:t>
            </a:r>
          </a:p>
        </p:txBody>
      </p:sp>
    </p:spTree>
    <p:extLst>
      <p:ext uri="{BB962C8B-B14F-4D97-AF65-F5344CB8AC3E}">
        <p14:creationId xmlns:p14="http://schemas.microsoft.com/office/powerpoint/2010/main" val="1923540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707" y="0"/>
            <a:ext cx="7328585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5E1F702E-FF7B-35A5-CB22-D42E759E5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2" r="1" b="2107"/>
          <a:stretch/>
        </p:blipFill>
        <p:spPr>
          <a:xfrm>
            <a:off x="1095447" y="10"/>
            <a:ext cx="6953105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87FD03E-7A37-4C26-45C1-BAE99E25D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32" y="643466"/>
            <a:ext cx="40947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97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A61D4F-060E-5A55-03EE-7E8A9F68E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96" y="295942"/>
            <a:ext cx="7474808" cy="626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33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Lift up His name with the sound of singing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 up His name in all the earth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 up your voice and give Him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He is worthy to be praised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18846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For He is worthy to be praised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He is worthy to be praised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047697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9600" dirty="0"/>
              <a:t>The Lion And The Lamb</a:t>
            </a:r>
          </a:p>
          <a:p>
            <a:r>
              <a:rPr lang="en-GB" sz="1200" dirty="0"/>
              <a:t>CCLI Song # 7038281</a:t>
            </a:r>
          </a:p>
          <a:p>
            <a:r>
              <a:rPr lang="en-GB" sz="1200" dirty="0" err="1"/>
              <a:t>Brenton</a:t>
            </a:r>
            <a:r>
              <a:rPr lang="en-GB" sz="1200" dirty="0"/>
              <a:t> Brown | Brian Johnson | </a:t>
            </a:r>
            <a:r>
              <a:rPr lang="en-GB" sz="1200" dirty="0" err="1"/>
              <a:t>Leeland</a:t>
            </a:r>
            <a:r>
              <a:rPr lang="en-GB" sz="1200" dirty="0"/>
              <a:t> Mooring</a:t>
            </a:r>
          </a:p>
          <a:p>
            <a:r>
              <a:rPr lang="en-GB" sz="1200" dirty="0"/>
              <a:t>© 2015 </a:t>
            </a:r>
            <a:r>
              <a:rPr lang="en-GB" sz="1200" dirty="0" err="1"/>
              <a:t>Meaux</a:t>
            </a:r>
            <a:r>
              <a:rPr lang="en-GB" sz="1200" dirty="0"/>
              <a:t> Mercy (Admin. by Capitol CMG Publishing)</a:t>
            </a:r>
          </a:p>
          <a:p>
            <a:r>
              <a:rPr lang="en-GB" sz="1200" dirty="0"/>
              <a:t>The Devil Is A Liar! Publishing (Admin. by Capitol CMG Publishing)</a:t>
            </a:r>
          </a:p>
          <a:p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/>
              <a:t>Bethel Music Publishing (Admin. by Song Solutions)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80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He's coming on the clouds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Kings and kingdoms will bow down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And every chain will break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As broken hearts declare His praise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For who can stop the Lord Almighty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Our God is the Lion, the Lion of Judah</a:t>
            </a: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He's roaring with power</a:t>
            </a: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And fighting our battles</a:t>
            </a: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And every knee will bow before Him</a:t>
            </a:r>
            <a:br>
              <a:rPr lang="en-GB" sz="3700" dirty="0">
                <a:solidFill>
                  <a:schemeClr val="bg1"/>
                </a:solidFill>
              </a:rPr>
            </a:b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Our God is the Lamb, the Lamb that was slain</a:t>
            </a: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For the sins of the world</a:t>
            </a: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His blood breaks the chains</a:t>
            </a: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And every knee will bow before the Lion and the Lamb</a:t>
            </a: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Every knee will bow before Him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16632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So open up the gates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Make way before the King of kings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The God who comes to save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Is here to set the captives free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For who can stop the Lord Almighty</a:t>
            </a:r>
            <a:br>
              <a:rPr lang="en-GB" sz="4800" dirty="0">
                <a:solidFill>
                  <a:schemeClr val="bg1"/>
                </a:solidFill>
              </a:rPr>
            </a:br>
            <a:endParaRPr lang="en-GB" sz="4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3331</TotalTime>
  <Words>1123</Words>
  <Application>Microsoft Office PowerPoint</Application>
  <PresentationFormat>On-screen Show (4:3)</PresentationFormat>
  <Paragraphs>154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akagi_probook</vt:lpstr>
      <vt:lpstr>Arial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259</cp:revision>
  <dcterms:created xsi:type="dcterms:W3CDTF">2019-09-23T12:06:27Z</dcterms:created>
  <dcterms:modified xsi:type="dcterms:W3CDTF">2023-02-08T23:47:10Z</dcterms:modified>
</cp:coreProperties>
</file>